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sdx" ContentType="application/vnd.ms-visio.drawing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8" r:id="rId8"/>
    <p:sldId id="262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478" y="5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0.jpg>
</file>

<file path=ppt/media/image2.png>
</file>

<file path=ppt/media/image4.jpg>
</file>

<file path=ppt/media/image6.jpg>
</file>

<file path=ppt/media/image7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554E41-EAB0-485E-AA81-78A55C1BC3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3380FE-8ACE-4486-9AD8-72C958346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4E28DD-B7E7-4833-B8C9-9A403E0C0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CAA9E-5367-4299-BD9D-4C24FD7D9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1D6D97-02BD-4F2C-9363-78502936A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968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ECC067-E50E-41FA-BEFC-977ED1034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A8C447E-672D-4D3B-B906-30E27BADF6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1BE3D9-87D7-44F3-B6D1-331B6E5CB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DA862B-AA52-4429-9013-EF49C125A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69B36D-66F6-47D8-B27C-5C280ADA0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708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4152189-01A0-43F4-AA67-DF140B8D5B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9235D49-24F9-40F8-9298-F9344CF1E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A52AD7-6DF2-4CEE-A551-576ACD8DE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ACF71C-7093-4E50-AA17-77F7EE410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6A45A0-0B3A-4C01-B543-E64884059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2761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D9D22B-F762-44DC-B1C5-EBAFCC003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8184CB-BAB9-4DFD-AAFF-D964D2DE9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19F1E6-A6BC-4257-A2F7-A5F8A165D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A3F1B7-5149-4E88-A63C-44486D095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093222-9F05-47D0-BE77-E40E6DDD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1325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6BB332-D356-43F4-A60D-ABAE36C74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462A71-E2E9-441D-A37D-F78671EB3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28BF66-EB7D-4F49-AC64-0F700D2A7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ABA78B-B4A3-44C1-885D-141E62C2F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B29624-860D-415F-BE4C-60360B417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949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E8443A-F910-40AF-8776-063DDF03F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7C7E8D-6F32-4EFD-9692-04A329BFCD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5960E2-922C-4B53-B5BE-76C4C0A70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57CFF33-FACA-4F4A-9073-C629AF766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D02A88-5E78-41A3-BAE5-B88032286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F54D44-EF5E-4219-B8BD-029F0E7B0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41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DDBF97-E086-462E-9C8C-FC68B2D74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4F299B-A439-4C57-8CE5-0D346B222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A284AE1-1FB5-42F6-AF54-B4460646F3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87846FD-13AA-4A19-8184-F98B89189D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896A3DF-FBB8-4F6F-B26D-B6AB556F69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203E79-1D71-4FE1-BEF9-8741F31B5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DA396C1-6708-402E-BFD3-C028F893B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B9AC3ED-AB83-4284-9969-2D3059C1A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66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906008-DAED-46FB-97F9-2DA042D2F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0ABB8FF-1A4D-476A-9F59-EB5EC6B41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1AA40E-5746-4CD2-AF3B-B75730169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1AB3A85-F420-4F81-9A1C-B1A600EFF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070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0551C7D-FFDF-48BA-9EA1-B6D5489C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44C7A84-F5F4-464B-9A19-31F900842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49776C2-5821-4705-9550-FBFB3D1D3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442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8DC64C-78C1-40BE-A118-181847198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850741-4F77-47E9-BCD0-551F9A0B5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A6596B-BBDF-4F64-B81B-7C6D91C269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9AF24D-0981-46EB-8DB8-8E784C647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B8AD85-AFD8-42D5-B2CF-1DDC18B71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6F125B-F44A-44D0-85F9-EB90E71A5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75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7CB46-0C91-4C4F-85D4-291B9ABD9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7DAA5AB-77E5-4075-B5B9-CC86C34CFA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7C602C-338A-457C-9D22-2F1C78BE2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6581EC-16F5-41AD-8A32-6313EEA89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C784A6-46A0-4095-86A5-113D38503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98FB53-685E-4D9A-A36C-FE99AE196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71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2CB79A-647A-4F83-AF34-D2737C9A0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6BBF44-5104-4B8B-B5DB-BC6E8F0E0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DC36AB-D4D3-4FC5-8E04-5AC005E36A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18CD3-92A1-4235-B860-7E5B4BEF35F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5D7DA3-EEDB-479C-A996-D1079C2EE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356056-8105-41F0-8091-AF64C12452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E5040-9661-404D-A578-FD3E9FB30D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424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jp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9.jpg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DEEF1D6-860D-4016-8FD7-09D99181ACA8}"/>
              </a:ext>
            </a:extLst>
          </p:cNvPr>
          <p:cNvSpPr txBox="1"/>
          <p:nvPr/>
        </p:nvSpPr>
        <p:spPr>
          <a:xfrm>
            <a:off x="2047456" y="2387034"/>
            <a:ext cx="80970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/>
              <a:t>键盘的“分时复用”</a:t>
            </a:r>
          </a:p>
        </p:txBody>
      </p:sp>
    </p:spTree>
    <p:extLst>
      <p:ext uri="{BB962C8B-B14F-4D97-AF65-F5344CB8AC3E}">
        <p14:creationId xmlns:p14="http://schemas.microsoft.com/office/powerpoint/2010/main" val="1069855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B9E3BA9-531C-49C8-9A47-A549D5789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936" y="-185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B286113-F540-484C-A7A7-FEA7A165E244}"/>
              </a:ext>
            </a:extLst>
          </p:cNvPr>
          <p:cNvSpPr txBox="1"/>
          <p:nvPr/>
        </p:nvSpPr>
        <p:spPr>
          <a:xfrm>
            <a:off x="715502" y="407405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定时器计时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11CA819A-C37E-479E-8814-4D04040C9B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3652" y="407405"/>
            <a:ext cx="1787508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D62E5F18-BBC1-44C7-A48E-181C5BC13E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5727169"/>
              </p:ext>
            </p:extLst>
          </p:nvPr>
        </p:nvGraphicFramePr>
        <p:xfrm>
          <a:off x="2662177" y="407405"/>
          <a:ext cx="9016679" cy="628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Visio" r:id="rId3" imgW="8928460" imgH="6486993" progId="Visio.Drawing.15">
                  <p:embed/>
                </p:oleObj>
              </mc:Choice>
              <mc:Fallback>
                <p:oleObj name="Visio" r:id="rId3" imgW="8928460" imgH="6486993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2177" y="407405"/>
                        <a:ext cx="9016679" cy="62851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4869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B9E3BA9-531C-49C8-9A47-A549D5789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936" y="-185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B286113-F540-484C-A7A7-FEA7A165E244}"/>
              </a:ext>
            </a:extLst>
          </p:cNvPr>
          <p:cNvSpPr txBox="1"/>
          <p:nvPr/>
        </p:nvSpPr>
        <p:spPr>
          <a:xfrm>
            <a:off x="715502" y="407405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自定义倒计时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42D7374F-D7D5-4057-89EC-1BA4A078A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6518" y="567159"/>
            <a:ext cx="196786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C77CC08C-8061-4E69-A80B-E709AAF508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3185459"/>
              </p:ext>
            </p:extLst>
          </p:nvPr>
        </p:nvGraphicFramePr>
        <p:xfrm>
          <a:off x="1632030" y="150471"/>
          <a:ext cx="9844468" cy="68059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2" name="Visio" r:id="rId3" imgW="9747929" imgH="7340848" progId="Visio.Drawing.15">
                  <p:embed/>
                </p:oleObj>
              </mc:Choice>
              <mc:Fallback>
                <p:oleObj name="Visio" r:id="rId3" imgW="9747929" imgH="7340848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2030" y="150471"/>
                        <a:ext cx="9844468" cy="680591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0582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B9E3BA9-531C-49C8-9A47-A549D5789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936" y="-185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B286113-F540-484C-A7A7-FEA7A165E244}"/>
              </a:ext>
            </a:extLst>
          </p:cNvPr>
          <p:cNvSpPr txBox="1"/>
          <p:nvPr/>
        </p:nvSpPr>
        <p:spPr>
          <a:xfrm>
            <a:off x="715502" y="40740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计分加减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6362678B-06B2-4351-BABB-2EE4B5BF0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621" y="1181318"/>
            <a:ext cx="21564671" cy="53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3C7058C-7E04-4473-9430-53838A0CFC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687071"/>
              </p:ext>
            </p:extLst>
          </p:nvPr>
        </p:nvGraphicFramePr>
        <p:xfrm>
          <a:off x="2541643" y="265449"/>
          <a:ext cx="9148485" cy="6327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6" name="Visio" r:id="rId3" imgW="5891801" imgH="4071899" progId="Visio.Drawing.15">
                  <p:embed/>
                </p:oleObj>
              </mc:Choice>
              <mc:Fallback>
                <p:oleObj name="Visio" r:id="rId3" imgW="5891801" imgH="4071899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1643" y="265449"/>
                        <a:ext cx="9148485" cy="632710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4468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B9E3BA9-531C-49C8-9A47-A549D5789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936" y="-185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B286113-F540-484C-A7A7-FEA7A165E244}"/>
              </a:ext>
            </a:extLst>
          </p:cNvPr>
          <p:cNvSpPr txBox="1"/>
          <p:nvPr/>
        </p:nvSpPr>
        <p:spPr>
          <a:xfrm>
            <a:off x="715502" y="40740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获胜提示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6362678B-06B2-4351-BABB-2EE4B5BF0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621" y="1181318"/>
            <a:ext cx="21564671" cy="53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3165944-8C75-4418-80E1-3E97D0197D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3980" y="-1288214"/>
            <a:ext cx="2408301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943494E0-2133-452D-A549-DBA499BAD4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2783835"/>
              </p:ext>
            </p:extLst>
          </p:nvPr>
        </p:nvGraphicFramePr>
        <p:xfrm>
          <a:off x="3246048" y="-157801"/>
          <a:ext cx="6106295" cy="71736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6" name="Visio" r:id="rId3" imgW="3786796" imgH="5072225" progId="Visio.Drawing.15">
                  <p:embed/>
                </p:oleObj>
              </mc:Choice>
              <mc:Fallback>
                <p:oleObj name="Visio" r:id="rId3" imgW="3786796" imgH="507222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46048" y="-157801"/>
                        <a:ext cx="6106295" cy="717360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5397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B9E3BA9-531C-49C8-9A47-A549D5789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936" y="-185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B286113-F540-484C-A7A7-FEA7A165E244}"/>
              </a:ext>
            </a:extLst>
          </p:cNvPr>
          <p:cNvSpPr txBox="1"/>
          <p:nvPr/>
        </p:nvSpPr>
        <p:spPr>
          <a:xfrm>
            <a:off x="715502" y="40740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计分加减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6362678B-06B2-4351-BABB-2EE4B5BF0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621" y="1181318"/>
            <a:ext cx="21564671" cy="53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3C7058C-7E04-4473-9430-53838A0CFC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41643" y="265449"/>
          <a:ext cx="9148485" cy="6327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name="Visio" r:id="rId3" imgW="5891801" imgH="4071899" progId="Visio.Drawing.15">
                  <p:embed/>
                </p:oleObj>
              </mc:Choice>
              <mc:Fallback>
                <p:oleObj name="Visio" r:id="rId3" imgW="5891801" imgH="4071899" progId="Visio.Drawing.15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3C7058C-7E04-4473-9430-53838A0CFC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1643" y="265449"/>
                        <a:ext cx="9148485" cy="632710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4988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B9E3BA9-531C-49C8-9A47-A549D5789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936" y="-185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B286113-F540-484C-A7A7-FEA7A165E244}"/>
              </a:ext>
            </a:extLst>
          </p:cNvPr>
          <p:cNvSpPr txBox="1"/>
          <p:nvPr/>
        </p:nvSpPr>
        <p:spPr>
          <a:xfrm>
            <a:off x="715502" y="407405"/>
            <a:ext cx="18485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0</a:t>
            </a:r>
            <a:r>
              <a:rPr lang="zh-CN" altLang="en-US" sz="3200" dirty="0"/>
              <a:t>减</a:t>
            </a:r>
            <a:r>
              <a:rPr lang="en-US" altLang="zh-CN" sz="3200" dirty="0"/>
              <a:t>1</a:t>
            </a:r>
            <a:r>
              <a:rPr lang="zh-CN" altLang="en-US" sz="3200" dirty="0"/>
              <a:t>提示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6362678B-06B2-4351-BABB-2EE4B5BF0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621" y="1181318"/>
            <a:ext cx="21564671" cy="53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9193F57-C8BA-474E-8DB1-51F54AD44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9043" y="723945"/>
            <a:ext cx="22410428" cy="491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76091AFD-B044-48A3-B248-CE297E6BB2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3667964"/>
              </p:ext>
            </p:extLst>
          </p:nvPr>
        </p:nvGraphicFramePr>
        <p:xfrm>
          <a:off x="2974694" y="76190"/>
          <a:ext cx="7627716" cy="67056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" name="Visio" r:id="rId3" imgW="5288033" imgH="4658264" progId="Visio.Drawing.15">
                  <p:embed/>
                </p:oleObj>
              </mc:Choice>
              <mc:Fallback>
                <p:oleObj name="Visio" r:id="rId3" imgW="5288033" imgH="465826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4694" y="76190"/>
                        <a:ext cx="7627716" cy="670562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6103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B9E3BA9-531C-49C8-9A47-A549D5789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936" y="-185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B286113-F540-484C-A7A7-FEA7A165E244}"/>
              </a:ext>
            </a:extLst>
          </p:cNvPr>
          <p:cNvSpPr txBox="1"/>
          <p:nvPr/>
        </p:nvSpPr>
        <p:spPr>
          <a:xfrm>
            <a:off x="715502" y="40740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总流程图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6362678B-06B2-4351-BABB-2EE4B5BF08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621" y="1181318"/>
            <a:ext cx="21564671" cy="53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9193F57-C8BA-474E-8DB1-51F54AD44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9043" y="723945"/>
            <a:ext cx="22410428" cy="491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87977F-48B7-408F-B787-353FDC0B5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502" y="-174203"/>
            <a:ext cx="2105411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730A7417-64C8-48D3-AA04-443A01A745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05943"/>
              </p:ext>
            </p:extLst>
          </p:nvPr>
        </p:nvGraphicFramePr>
        <p:xfrm>
          <a:off x="1428676" y="-174202"/>
          <a:ext cx="10562695" cy="7206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4" name="Visio" r:id="rId3" imgW="9566895" imgH="7919049" progId="Visio.Drawing.15">
                  <p:embed/>
                </p:oleObj>
              </mc:Choice>
              <mc:Fallback>
                <p:oleObj name="Visio" r:id="rId3" imgW="9566895" imgH="791904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8676" y="-174202"/>
                        <a:ext cx="10562695" cy="720640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391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0D91245-FD88-4FD3-B4D7-FA1389DB6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720" y="495162"/>
            <a:ext cx="7331569" cy="616785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EE61AA7-ACBB-40F1-BDB8-79160A7469F8}"/>
              </a:ext>
            </a:extLst>
          </p:cNvPr>
          <p:cNvSpPr txBox="1"/>
          <p:nvPr/>
        </p:nvSpPr>
        <p:spPr>
          <a:xfrm>
            <a:off x="353086" y="218205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键盘功能总表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77E009E-3A26-4554-9C7D-3028AB82B30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5759" y="1840864"/>
            <a:ext cx="3897354" cy="31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55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EE61AA7-ACBB-40F1-BDB8-79160A7469F8}"/>
              </a:ext>
            </a:extLst>
          </p:cNvPr>
          <p:cNvSpPr txBox="1"/>
          <p:nvPr/>
        </p:nvSpPr>
        <p:spPr>
          <a:xfrm>
            <a:off x="353086" y="218205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上电复位后的键盘功能表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760B8823-F50C-4D21-86CD-A4F358AD2D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0413919"/>
              </p:ext>
            </p:extLst>
          </p:nvPr>
        </p:nvGraphicFramePr>
        <p:xfrm>
          <a:off x="1257371" y="2181978"/>
          <a:ext cx="9429086" cy="42459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Document" r:id="rId3" imgW="6539995" imgH="2931043" progId="Word.Document.12">
                  <p:embed/>
                </p:oleObj>
              </mc:Choice>
              <mc:Fallback>
                <p:oleObj name="Document" r:id="rId3" imgW="6539995" imgH="293104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57371" y="2181978"/>
                        <a:ext cx="9429086" cy="42459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332083F3-7E4A-4C1C-B786-E7BA9DF909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523" y="136042"/>
            <a:ext cx="4513513" cy="162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090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EE61AA7-ACBB-40F1-BDB8-79160A7469F8}"/>
              </a:ext>
            </a:extLst>
          </p:cNvPr>
          <p:cNvSpPr txBox="1"/>
          <p:nvPr/>
        </p:nvSpPr>
        <p:spPr>
          <a:xfrm>
            <a:off x="353086" y="218205"/>
            <a:ext cx="63401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自定义倒计时情况下的键盘功能表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706430-5554-417C-8563-731994F7F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996" y="2535949"/>
            <a:ext cx="9606008" cy="388295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1224FF4-33B0-4CD7-ADE8-884852BC1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17" y="959640"/>
            <a:ext cx="4707788" cy="130658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37EE890-0C73-44BF-A76F-69CA697C99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59640"/>
            <a:ext cx="4961299" cy="130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81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EE61AA7-ACBB-40F1-BDB8-79160A7469F8}"/>
              </a:ext>
            </a:extLst>
          </p:cNvPr>
          <p:cNvSpPr txBox="1"/>
          <p:nvPr/>
        </p:nvSpPr>
        <p:spPr>
          <a:xfrm>
            <a:off x="344033" y="218205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倒计时设置完成后键盘功能表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63630B9-2328-401C-B2FD-95F81478EA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3250583"/>
              </p:ext>
            </p:extLst>
          </p:nvPr>
        </p:nvGraphicFramePr>
        <p:xfrm>
          <a:off x="344033" y="2318253"/>
          <a:ext cx="11420475" cy="420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Document" r:id="rId3" imgW="6608757" imgH="2654210" progId="Word.Document.12">
                  <p:embed/>
                </p:oleObj>
              </mc:Choice>
              <mc:Fallback>
                <p:oleObj name="Document" r:id="rId3" imgW="6608757" imgH="2654210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760B8823-F50C-4D21-86CD-A4F358AD2D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4033" y="2318253"/>
                        <a:ext cx="11420475" cy="420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9878492B-0C5A-4572-A9E5-DF97FB1F17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31151"/>
            <a:ext cx="5441133" cy="137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48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EE61AA7-ACBB-40F1-BDB8-79160A7469F8}"/>
              </a:ext>
            </a:extLst>
          </p:cNvPr>
          <p:cNvSpPr txBox="1"/>
          <p:nvPr/>
        </p:nvSpPr>
        <p:spPr>
          <a:xfrm>
            <a:off x="353086" y="218205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计时期间的键盘功能表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914456-E87D-4883-9060-7AB0281F5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43794"/>
            <a:ext cx="5522614" cy="127753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FF95229-B24E-4B88-A577-E5F650B50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509" y="2760450"/>
            <a:ext cx="9296982" cy="375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03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DEEF1D6-860D-4016-8FD7-09D99181ACA8}"/>
              </a:ext>
            </a:extLst>
          </p:cNvPr>
          <p:cNvSpPr txBox="1"/>
          <p:nvPr/>
        </p:nvSpPr>
        <p:spPr>
          <a:xfrm>
            <a:off x="874057" y="2658638"/>
            <a:ext cx="104438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/>
              <a:t>各模块及子程序流程图</a:t>
            </a:r>
          </a:p>
        </p:txBody>
      </p:sp>
    </p:spTree>
    <p:extLst>
      <p:ext uri="{BB962C8B-B14F-4D97-AF65-F5344CB8AC3E}">
        <p14:creationId xmlns:p14="http://schemas.microsoft.com/office/powerpoint/2010/main" val="4275949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B9E3BA9-531C-49C8-9A47-A549D5789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936" y="-185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A17E81B2-1117-42D0-AF73-A6EB5EBF97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0083083"/>
              </p:ext>
            </p:extLst>
          </p:nvPr>
        </p:nvGraphicFramePr>
        <p:xfrm>
          <a:off x="5685575" y="-185738"/>
          <a:ext cx="3554413" cy="722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Visio" r:id="rId3" imgW="3985645" imgH="8126030" progId="Visio.Drawing.15">
                  <p:embed/>
                </p:oleObj>
              </mc:Choice>
              <mc:Fallback>
                <p:oleObj name="Visio" r:id="rId3" imgW="3985645" imgH="812603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85575" y="-185738"/>
                        <a:ext cx="3554413" cy="72294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5B286113-F540-484C-A7A7-FEA7A165E244}"/>
              </a:ext>
            </a:extLst>
          </p:cNvPr>
          <p:cNvSpPr txBox="1"/>
          <p:nvPr/>
        </p:nvSpPr>
        <p:spPr>
          <a:xfrm>
            <a:off x="715502" y="407405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数码管显示</a:t>
            </a:r>
          </a:p>
        </p:txBody>
      </p:sp>
    </p:spTree>
    <p:extLst>
      <p:ext uri="{BB962C8B-B14F-4D97-AF65-F5344CB8AC3E}">
        <p14:creationId xmlns:p14="http://schemas.microsoft.com/office/powerpoint/2010/main" val="3106536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B9E3BA9-531C-49C8-9A47-A549D5789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936" y="-1857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B286113-F540-484C-A7A7-FEA7A165E244}"/>
              </a:ext>
            </a:extLst>
          </p:cNvPr>
          <p:cNvSpPr txBox="1"/>
          <p:nvPr/>
        </p:nvSpPr>
        <p:spPr>
          <a:xfrm>
            <a:off x="715502" y="40740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键盘识别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3E531E6D-4B40-403B-9D3F-F27598EB95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2570" y="341523"/>
            <a:ext cx="18452779" cy="465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24A31E3F-F46D-4DD5-823B-DC43F38A19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2933452"/>
              </p:ext>
            </p:extLst>
          </p:nvPr>
        </p:nvGraphicFramePr>
        <p:xfrm>
          <a:off x="2698661" y="341523"/>
          <a:ext cx="8551230" cy="61749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name="Visio" r:id="rId3" imgW="6780603" imgH="4891177" progId="Visio.Drawing.15">
                  <p:embed/>
                </p:oleObj>
              </mc:Choice>
              <mc:Fallback>
                <p:oleObj name="Visio" r:id="rId3" imgW="6780603" imgH="4891177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98661" y="341523"/>
                        <a:ext cx="8551230" cy="617495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642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64</Words>
  <Application>Microsoft Office PowerPoint</Application>
  <PresentationFormat>宽屏</PresentationFormat>
  <Paragraphs>16</Paragraphs>
  <Slides>16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等线 Light</vt:lpstr>
      <vt:lpstr>Arial</vt:lpstr>
      <vt:lpstr>Office 主题​​</vt:lpstr>
      <vt:lpstr>Microsoft Word 文档</vt:lpstr>
      <vt:lpstr>Microsoft Visio 绘图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 zh</dc:creator>
  <cp:lastModifiedBy>l zh</cp:lastModifiedBy>
  <cp:revision>3</cp:revision>
  <dcterms:created xsi:type="dcterms:W3CDTF">2020-08-27T23:51:04Z</dcterms:created>
  <dcterms:modified xsi:type="dcterms:W3CDTF">2020-08-28T00:09:37Z</dcterms:modified>
</cp:coreProperties>
</file>

<file path=docProps/thumbnail.jpeg>
</file>